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96F3D-1754-4007-9465-80C694038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371062"/>
            <a:ext cx="11622157" cy="5883964"/>
          </a:xfrm>
        </p:spPr>
        <p:txBody>
          <a:bodyPr>
            <a:noAutofit/>
          </a:bodyPr>
          <a:lstStyle/>
          <a:p>
            <a:r>
              <a:rPr lang="en-US" sz="9600" dirty="0"/>
              <a:t>This Area reserved for </a:t>
            </a:r>
            <a:r>
              <a:rPr lang="en-US" sz="9600" b="1" dirty="0"/>
              <a:t>Quiet</a:t>
            </a:r>
            <a:r>
              <a:rPr lang="en-US" sz="9600" dirty="0"/>
              <a:t> Study/Reading</a:t>
            </a:r>
          </a:p>
        </p:txBody>
      </p:sp>
    </p:spTree>
    <p:extLst>
      <p:ext uri="{BB962C8B-B14F-4D97-AF65-F5344CB8AC3E}">
        <p14:creationId xmlns:p14="http://schemas.microsoft.com/office/powerpoint/2010/main" val="4018640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</TotalTime>
  <Words>8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This Area reserved for Quiet Study/Reading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Area reserved for Quiet Study/Reading</dc:title>
  <dc:creator>Watts, Veronica L.</dc:creator>
  <cp:lastModifiedBy>Watts, Veronica L.</cp:lastModifiedBy>
  <cp:revision>1</cp:revision>
  <dcterms:created xsi:type="dcterms:W3CDTF">2017-09-05T12:15:07Z</dcterms:created>
  <dcterms:modified xsi:type="dcterms:W3CDTF">2017-09-05T12:17:04Z</dcterms:modified>
</cp:coreProperties>
</file>